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6" r:id="rId6"/>
    <p:sldId id="263" r:id="rId7"/>
    <p:sldId id="264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679C3-3BE1-4B3A-9C9E-EC293FCF4E81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DCFE6312-28C1-4BD2-AB67-12B7F02D495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Человек</a:t>
          </a:r>
          <a:endParaRPr lang="ru-RU" dirty="0">
            <a:solidFill>
              <a:schemeClr val="tx1"/>
            </a:solidFill>
          </a:endParaRPr>
        </a:p>
      </dgm:t>
    </dgm:pt>
    <dgm:pt modelId="{7202E631-33F8-4636-815F-051E27D3A762}" type="parTrans" cxnId="{882055D3-2476-499D-BCFC-4C80B34931A6}">
      <dgm:prSet/>
      <dgm:spPr/>
      <dgm:t>
        <a:bodyPr/>
        <a:lstStyle/>
        <a:p>
          <a:endParaRPr lang="ru-RU"/>
        </a:p>
      </dgm:t>
    </dgm:pt>
    <dgm:pt modelId="{83815FB9-247C-4850-A221-58E2243FD275}" type="sibTrans" cxnId="{882055D3-2476-499D-BCFC-4C80B34931A6}">
      <dgm:prSet/>
      <dgm:spPr/>
      <dgm:t>
        <a:bodyPr/>
        <a:lstStyle/>
        <a:p>
          <a:endParaRPr lang="ru-RU"/>
        </a:p>
      </dgm:t>
    </dgm:pt>
    <dgm:pt modelId="{AFB26BB0-1C5A-49CD-95E5-90248D9CB4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Личность</a:t>
          </a:r>
        </a:p>
        <a:p>
          <a:endParaRPr lang="ru-RU" dirty="0">
            <a:solidFill>
              <a:schemeClr val="tx1"/>
            </a:solidFill>
          </a:endParaRPr>
        </a:p>
      </dgm:t>
    </dgm:pt>
    <dgm:pt modelId="{A0DC00B4-5245-41CA-871D-A3E83476C384}" type="parTrans" cxnId="{CC07E043-9BE4-4AB9-B1F7-AB8E59EE9637}">
      <dgm:prSet/>
      <dgm:spPr/>
      <dgm:t>
        <a:bodyPr/>
        <a:lstStyle/>
        <a:p>
          <a:endParaRPr lang="ru-RU"/>
        </a:p>
      </dgm:t>
    </dgm:pt>
    <dgm:pt modelId="{7CBF9A70-3A99-4FAD-B2E5-4A4640D98A4F}" type="sibTrans" cxnId="{CC07E043-9BE4-4AB9-B1F7-AB8E59EE9637}">
      <dgm:prSet/>
      <dgm:spPr/>
      <dgm:t>
        <a:bodyPr/>
        <a:lstStyle/>
        <a:p>
          <a:endParaRPr lang="ru-RU"/>
        </a:p>
      </dgm:t>
    </dgm:pt>
    <dgm:pt modelId="{911EF5EB-F241-422E-8E11-7CF908D0DA0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Индивидуальность</a:t>
          </a:r>
          <a:endParaRPr lang="ru-RU" dirty="0">
            <a:solidFill>
              <a:schemeClr val="tx1"/>
            </a:solidFill>
          </a:endParaRPr>
        </a:p>
      </dgm:t>
    </dgm:pt>
    <dgm:pt modelId="{5CF0658C-FEE9-4A06-85FD-3A1EF24E2277}" type="parTrans" cxnId="{E13B6AAF-339F-4021-A204-6FA9ED5D9572}">
      <dgm:prSet/>
      <dgm:spPr/>
      <dgm:t>
        <a:bodyPr/>
        <a:lstStyle/>
        <a:p>
          <a:endParaRPr lang="ru-RU"/>
        </a:p>
      </dgm:t>
    </dgm:pt>
    <dgm:pt modelId="{B5494C91-B700-4690-9EB3-E6E9C6C3E9E4}" type="sibTrans" cxnId="{E13B6AAF-339F-4021-A204-6FA9ED5D9572}">
      <dgm:prSet/>
      <dgm:spPr/>
      <dgm:t>
        <a:bodyPr/>
        <a:lstStyle/>
        <a:p>
          <a:endParaRPr lang="ru-RU"/>
        </a:p>
      </dgm:t>
    </dgm:pt>
    <dgm:pt modelId="{1BBACACE-A727-4B3B-9864-B7C6101C5EE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Индивид</a:t>
          </a:r>
          <a:endParaRPr lang="ru-RU" dirty="0">
            <a:solidFill>
              <a:schemeClr val="tx1"/>
            </a:solidFill>
          </a:endParaRPr>
        </a:p>
      </dgm:t>
    </dgm:pt>
    <dgm:pt modelId="{8859F899-C02F-409E-9E96-C9C81C7016DA}" type="parTrans" cxnId="{0A3AEF0D-C885-40D8-B419-58141E11E5F3}">
      <dgm:prSet/>
      <dgm:spPr/>
      <dgm:t>
        <a:bodyPr/>
        <a:lstStyle/>
        <a:p>
          <a:endParaRPr lang="ru-RU"/>
        </a:p>
      </dgm:t>
    </dgm:pt>
    <dgm:pt modelId="{CA3958C2-AADC-44FD-87B7-9EB3DF54DEA9}" type="sibTrans" cxnId="{0A3AEF0D-C885-40D8-B419-58141E11E5F3}">
      <dgm:prSet/>
      <dgm:spPr/>
      <dgm:t>
        <a:bodyPr/>
        <a:lstStyle/>
        <a:p>
          <a:endParaRPr lang="ru-RU"/>
        </a:p>
      </dgm:t>
    </dgm:pt>
    <dgm:pt modelId="{4887A44C-F173-44BF-BC5D-1A7AFB605170}" type="pres">
      <dgm:prSet presAssocID="{E47679C3-3BE1-4B3A-9C9E-EC293FCF4E8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6135C0-0BCE-4339-9D26-D8AC3F9351F6}" type="pres">
      <dgm:prSet presAssocID="{DCFE6312-28C1-4BD2-AB67-12B7F02D495C}" presName="root1" presStyleCnt="0"/>
      <dgm:spPr/>
    </dgm:pt>
    <dgm:pt modelId="{6ADC7D40-A645-4A16-9AC0-A61B8AB15BC3}" type="pres">
      <dgm:prSet presAssocID="{DCFE6312-28C1-4BD2-AB67-12B7F02D495C}" presName="LevelOneTextNode" presStyleLbl="node0" presStyleIdx="0" presStyleCnt="1" custAng="5400000" custScaleX="69279" custScaleY="92979" custLinFactX="42559" custLinFactNeighborX="100000" custLinFactNeighborY="-40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4F4490-AFD9-403C-9083-2E2FB01ED2F0}" type="pres">
      <dgm:prSet presAssocID="{DCFE6312-28C1-4BD2-AB67-12B7F02D495C}" presName="level2hierChild" presStyleCnt="0"/>
      <dgm:spPr/>
    </dgm:pt>
    <dgm:pt modelId="{FEB4C79D-6E19-412C-B84A-59232CDBBA34}" type="pres">
      <dgm:prSet presAssocID="{A0DC00B4-5245-41CA-871D-A3E83476C38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6E8CF52-E45B-4C5F-BE1A-B7113CBB433C}" type="pres">
      <dgm:prSet presAssocID="{A0DC00B4-5245-41CA-871D-A3E83476C38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488D4F0-CEC7-4F6B-839B-619E387BD700}" type="pres">
      <dgm:prSet presAssocID="{AFB26BB0-1C5A-49CD-95E5-90248D9CB497}" presName="root2" presStyleCnt="0"/>
      <dgm:spPr/>
    </dgm:pt>
    <dgm:pt modelId="{30F14E97-A6DB-49A5-A460-A21342CEF333}" type="pres">
      <dgm:prSet presAssocID="{AFB26BB0-1C5A-49CD-95E5-90248D9CB497}" presName="LevelTwoTextNode" presStyleLbl="node2" presStyleIdx="0" presStyleCnt="3" custScaleX="72720" custScaleY="74535" custLinFactNeighborX="-96787" custLinFactNeighborY="17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7E066-10D8-4670-82F4-20A7B324622E}" type="pres">
      <dgm:prSet presAssocID="{AFB26BB0-1C5A-49CD-95E5-90248D9CB497}" presName="level3hierChild" presStyleCnt="0"/>
      <dgm:spPr/>
    </dgm:pt>
    <dgm:pt modelId="{6ECB2A81-BF54-47C5-A4C9-6F0B1A16AF0D}" type="pres">
      <dgm:prSet presAssocID="{5CF0658C-FEE9-4A06-85FD-3A1EF24E227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86EFCABE-DEF1-4D73-AFA2-293429234874}" type="pres">
      <dgm:prSet presAssocID="{5CF0658C-FEE9-4A06-85FD-3A1EF24E227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5407217-23DC-4132-A6D3-A50AD30A9555}" type="pres">
      <dgm:prSet presAssocID="{911EF5EB-F241-422E-8E11-7CF908D0DA05}" presName="root2" presStyleCnt="0"/>
      <dgm:spPr/>
    </dgm:pt>
    <dgm:pt modelId="{47F7BE59-72CA-4362-8E4D-EB15B5F69A15}" type="pres">
      <dgm:prSet presAssocID="{911EF5EB-F241-422E-8E11-7CF908D0DA05}" presName="LevelTwoTextNode" presStyleLbl="node2" presStyleIdx="1" presStyleCnt="3" custScaleX="89462" custLinFactNeighborX="45521" custLinFactNeighborY="-947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030EE5-3059-49DC-A37D-E2FF0A1A5BB7}" type="pres">
      <dgm:prSet presAssocID="{911EF5EB-F241-422E-8E11-7CF908D0DA05}" presName="level3hierChild" presStyleCnt="0"/>
      <dgm:spPr/>
    </dgm:pt>
    <dgm:pt modelId="{957BAD6F-3055-4A4B-9F62-F7860D20D26F}" type="pres">
      <dgm:prSet presAssocID="{8859F899-C02F-409E-9E96-C9C81C7016D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8B530F3-B967-4A33-822F-2002D1D0E3AC}" type="pres">
      <dgm:prSet presAssocID="{8859F899-C02F-409E-9E96-C9C81C7016D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B791433-ED08-4BF6-92AB-11E2B521D969}" type="pres">
      <dgm:prSet presAssocID="{1BBACACE-A727-4B3B-9864-B7C6101C5EEC}" presName="root2" presStyleCnt="0"/>
      <dgm:spPr/>
    </dgm:pt>
    <dgm:pt modelId="{6D455590-3692-4FBC-B4D8-49A8FBE5901C}" type="pres">
      <dgm:prSet presAssocID="{1BBACACE-A727-4B3B-9864-B7C6101C5EEC}" presName="LevelTwoTextNode" presStyleLbl="node2" presStyleIdx="2" presStyleCnt="3" custScaleX="76989" custScaleY="68746" custLinFactY="-16618" custLinFactNeighborX="-1894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79E4BE-1C17-4A3D-82E1-CDC1C2CBD4BE}" type="pres">
      <dgm:prSet presAssocID="{1BBACACE-A727-4B3B-9864-B7C6101C5EEC}" presName="level3hierChild" presStyleCnt="0"/>
      <dgm:spPr/>
    </dgm:pt>
  </dgm:ptLst>
  <dgm:cxnLst>
    <dgm:cxn modelId="{E554763B-FFD3-43C3-8690-63C52A84DC24}" type="presOf" srcId="{A0DC00B4-5245-41CA-871D-A3E83476C384}" destId="{FEB4C79D-6E19-412C-B84A-59232CDBBA34}" srcOrd="0" destOrd="0" presId="urn:microsoft.com/office/officeart/2008/layout/HorizontalMultiLevelHierarchy"/>
    <dgm:cxn modelId="{05DEE80C-2E87-46A4-8FFF-2BB242F9DAEB}" type="presOf" srcId="{E47679C3-3BE1-4B3A-9C9E-EC293FCF4E81}" destId="{4887A44C-F173-44BF-BC5D-1A7AFB605170}" srcOrd="0" destOrd="0" presId="urn:microsoft.com/office/officeart/2008/layout/HorizontalMultiLevelHierarchy"/>
    <dgm:cxn modelId="{2079AD59-D66D-4E03-9905-0256CE566BF8}" type="presOf" srcId="{A0DC00B4-5245-41CA-871D-A3E83476C384}" destId="{D6E8CF52-E45B-4C5F-BE1A-B7113CBB433C}" srcOrd="1" destOrd="0" presId="urn:microsoft.com/office/officeart/2008/layout/HorizontalMultiLevelHierarchy"/>
    <dgm:cxn modelId="{5A6DCF9C-BDDA-4DBD-ACC2-57F8452CC738}" type="presOf" srcId="{8859F899-C02F-409E-9E96-C9C81C7016DA}" destId="{957BAD6F-3055-4A4B-9F62-F7860D20D26F}" srcOrd="0" destOrd="0" presId="urn:microsoft.com/office/officeart/2008/layout/HorizontalMultiLevelHierarchy"/>
    <dgm:cxn modelId="{CE0B62E6-E057-43E3-B2F5-67E1E11D7EDB}" type="presOf" srcId="{1BBACACE-A727-4B3B-9864-B7C6101C5EEC}" destId="{6D455590-3692-4FBC-B4D8-49A8FBE5901C}" srcOrd="0" destOrd="0" presId="urn:microsoft.com/office/officeart/2008/layout/HorizontalMultiLevelHierarchy"/>
    <dgm:cxn modelId="{4B756D73-7BFC-4A23-AD1D-E2FA937D4AA1}" type="presOf" srcId="{911EF5EB-F241-422E-8E11-7CF908D0DA05}" destId="{47F7BE59-72CA-4362-8E4D-EB15B5F69A15}" srcOrd="0" destOrd="0" presId="urn:microsoft.com/office/officeart/2008/layout/HorizontalMultiLevelHierarchy"/>
    <dgm:cxn modelId="{0D1F379C-1315-4BDA-937C-FF35FDF8942A}" type="presOf" srcId="{DCFE6312-28C1-4BD2-AB67-12B7F02D495C}" destId="{6ADC7D40-A645-4A16-9AC0-A61B8AB15BC3}" srcOrd="0" destOrd="0" presId="urn:microsoft.com/office/officeart/2008/layout/HorizontalMultiLevelHierarchy"/>
    <dgm:cxn modelId="{882055D3-2476-499D-BCFC-4C80B34931A6}" srcId="{E47679C3-3BE1-4B3A-9C9E-EC293FCF4E81}" destId="{DCFE6312-28C1-4BD2-AB67-12B7F02D495C}" srcOrd="0" destOrd="0" parTransId="{7202E631-33F8-4636-815F-051E27D3A762}" sibTransId="{83815FB9-247C-4850-A221-58E2243FD275}"/>
    <dgm:cxn modelId="{0A3AEF0D-C885-40D8-B419-58141E11E5F3}" srcId="{DCFE6312-28C1-4BD2-AB67-12B7F02D495C}" destId="{1BBACACE-A727-4B3B-9864-B7C6101C5EEC}" srcOrd="2" destOrd="0" parTransId="{8859F899-C02F-409E-9E96-C9C81C7016DA}" sibTransId="{CA3958C2-AADC-44FD-87B7-9EB3DF54DEA9}"/>
    <dgm:cxn modelId="{EEA4B32F-9543-4C65-8027-A3315EC3F720}" type="presOf" srcId="{8859F899-C02F-409E-9E96-C9C81C7016DA}" destId="{58B530F3-B967-4A33-822F-2002D1D0E3AC}" srcOrd="1" destOrd="0" presId="urn:microsoft.com/office/officeart/2008/layout/HorizontalMultiLevelHierarchy"/>
    <dgm:cxn modelId="{E13B6AAF-339F-4021-A204-6FA9ED5D9572}" srcId="{DCFE6312-28C1-4BD2-AB67-12B7F02D495C}" destId="{911EF5EB-F241-422E-8E11-7CF908D0DA05}" srcOrd="1" destOrd="0" parTransId="{5CF0658C-FEE9-4A06-85FD-3A1EF24E2277}" sibTransId="{B5494C91-B700-4690-9EB3-E6E9C6C3E9E4}"/>
    <dgm:cxn modelId="{1FA3CFAF-0B27-4248-A21A-7B789E1D4A3E}" type="presOf" srcId="{5CF0658C-FEE9-4A06-85FD-3A1EF24E2277}" destId="{6ECB2A81-BF54-47C5-A4C9-6F0B1A16AF0D}" srcOrd="0" destOrd="0" presId="urn:microsoft.com/office/officeart/2008/layout/HorizontalMultiLevelHierarchy"/>
    <dgm:cxn modelId="{3E54DDFB-D472-41F8-943E-29F3D782C7ED}" type="presOf" srcId="{AFB26BB0-1C5A-49CD-95E5-90248D9CB497}" destId="{30F14E97-A6DB-49A5-A460-A21342CEF333}" srcOrd="0" destOrd="0" presId="urn:microsoft.com/office/officeart/2008/layout/HorizontalMultiLevelHierarchy"/>
    <dgm:cxn modelId="{40748404-D6B6-48F1-A36E-BF99DAEB2B93}" type="presOf" srcId="{5CF0658C-FEE9-4A06-85FD-3A1EF24E2277}" destId="{86EFCABE-DEF1-4D73-AFA2-293429234874}" srcOrd="1" destOrd="0" presId="urn:microsoft.com/office/officeart/2008/layout/HorizontalMultiLevelHierarchy"/>
    <dgm:cxn modelId="{CC07E043-9BE4-4AB9-B1F7-AB8E59EE9637}" srcId="{DCFE6312-28C1-4BD2-AB67-12B7F02D495C}" destId="{AFB26BB0-1C5A-49CD-95E5-90248D9CB497}" srcOrd="0" destOrd="0" parTransId="{A0DC00B4-5245-41CA-871D-A3E83476C384}" sibTransId="{7CBF9A70-3A99-4FAD-B2E5-4A4640D98A4F}"/>
    <dgm:cxn modelId="{CC973943-B6F2-40F2-88FB-2F87564F8C11}" type="presParOf" srcId="{4887A44C-F173-44BF-BC5D-1A7AFB605170}" destId="{646135C0-0BCE-4339-9D26-D8AC3F9351F6}" srcOrd="0" destOrd="0" presId="urn:microsoft.com/office/officeart/2008/layout/HorizontalMultiLevelHierarchy"/>
    <dgm:cxn modelId="{42C94462-6D70-401B-80C8-28CF18B978A9}" type="presParOf" srcId="{646135C0-0BCE-4339-9D26-D8AC3F9351F6}" destId="{6ADC7D40-A645-4A16-9AC0-A61B8AB15BC3}" srcOrd="0" destOrd="0" presId="urn:microsoft.com/office/officeart/2008/layout/HorizontalMultiLevelHierarchy"/>
    <dgm:cxn modelId="{9342C5C3-716B-4D81-8B58-AB6A9AE3A5AE}" type="presParOf" srcId="{646135C0-0BCE-4339-9D26-D8AC3F9351F6}" destId="{734F4490-AFD9-403C-9083-2E2FB01ED2F0}" srcOrd="1" destOrd="0" presId="urn:microsoft.com/office/officeart/2008/layout/HorizontalMultiLevelHierarchy"/>
    <dgm:cxn modelId="{D71FBBCF-F6F9-49EE-93E4-2FB625A7CEC9}" type="presParOf" srcId="{734F4490-AFD9-403C-9083-2E2FB01ED2F0}" destId="{FEB4C79D-6E19-412C-B84A-59232CDBBA34}" srcOrd="0" destOrd="0" presId="urn:microsoft.com/office/officeart/2008/layout/HorizontalMultiLevelHierarchy"/>
    <dgm:cxn modelId="{99980072-9166-4BE2-8B09-249C749339FA}" type="presParOf" srcId="{FEB4C79D-6E19-412C-B84A-59232CDBBA34}" destId="{D6E8CF52-E45B-4C5F-BE1A-B7113CBB433C}" srcOrd="0" destOrd="0" presId="urn:microsoft.com/office/officeart/2008/layout/HorizontalMultiLevelHierarchy"/>
    <dgm:cxn modelId="{30F26F11-42E6-446C-9B9C-8661410CE0DD}" type="presParOf" srcId="{734F4490-AFD9-403C-9083-2E2FB01ED2F0}" destId="{5488D4F0-CEC7-4F6B-839B-619E387BD700}" srcOrd="1" destOrd="0" presId="urn:microsoft.com/office/officeart/2008/layout/HorizontalMultiLevelHierarchy"/>
    <dgm:cxn modelId="{4A51E032-91FF-4D01-94AD-5CAB39817B36}" type="presParOf" srcId="{5488D4F0-CEC7-4F6B-839B-619E387BD700}" destId="{30F14E97-A6DB-49A5-A460-A21342CEF333}" srcOrd="0" destOrd="0" presId="urn:microsoft.com/office/officeart/2008/layout/HorizontalMultiLevelHierarchy"/>
    <dgm:cxn modelId="{F5A15EB4-529F-40DD-BC3E-D6DF45871CDD}" type="presParOf" srcId="{5488D4F0-CEC7-4F6B-839B-619E387BD700}" destId="{E6E7E066-10D8-4670-82F4-20A7B324622E}" srcOrd="1" destOrd="0" presId="urn:microsoft.com/office/officeart/2008/layout/HorizontalMultiLevelHierarchy"/>
    <dgm:cxn modelId="{5A340B23-C21F-423D-9CCD-0A2E5A01E3E2}" type="presParOf" srcId="{734F4490-AFD9-403C-9083-2E2FB01ED2F0}" destId="{6ECB2A81-BF54-47C5-A4C9-6F0B1A16AF0D}" srcOrd="2" destOrd="0" presId="urn:microsoft.com/office/officeart/2008/layout/HorizontalMultiLevelHierarchy"/>
    <dgm:cxn modelId="{51C5751A-FBE6-4468-9BA6-D8DE184077BB}" type="presParOf" srcId="{6ECB2A81-BF54-47C5-A4C9-6F0B1A16AF0D}" destId="{86EFCABE-DEF1-4D73-AFA2-293429234874}" srcOrd="0" destOrd="0" presId="urn:microsoft.com/office/officeart/2008/layout/HorizontalMultiLevelHierarchy"/>
    <dgm:cxn modelId="{49C09A00-6FEA-4D9C-BB84-0C2DD5CC5697}" type="presParOf" srcId="{734F4490-AFD9-403C-9083-2E2FB01ED2F0}" destId="{75407217-23DC-4132-A6D3-A50AD30A9555}" srcOrd="3" destOrd="0" presId="urn:microsoft.com/office/officeart/2008/layout/HorizontalMultiLevelHierarchy"/>
    <dgm:cxn modelId="{AFCEDCEF-48AC-4D84-B0C4-3A280BEA1ADB}" type="presParOf" srcId="{75407217-23DC-4132-A6D3-A50AD30A9555}" destId="{47F7BE59-72CA-4362-8E4D-EB15B5F69A15}" srcOrd="0" destOrd="0" presId="urn:microsoft.com/office/officeart/2008/layout/HorizontalMultiLevelHierarchy"/>
    <dgm:cxn modelId="{58A50480-B0B4-4D6D-9D99-74D02878B8DC}" type="presParOf" srcId="{75407217-23DC-4132-A6D3-A50AD30A9555}" destId="{46030EE5-3059-49DC-A37D-E2FF0A1A5BB7}" srcOrd="1" destOrd="0" presId="urn:microsoft.com/office/officeart/2008/layout/HorizontalMultiLevelHierarchy"/>
    <dgm:cxn modelId="{EF990187-A9DB-4443-8C84-4F81D8577E56}" type="presParOf" srcId="{734F4490-AFD9-403C-9083-2E2FB01ED2F0}" destId="{957BAD6F-3055-4A4B-9F62-F7860D20D26F}" srcOrd="4" destOrd="0" presId="urn:microsoft.com/office/officeart/2008/layout/HorizontalMultiLevelHierarchy"/>
    <dgm:cxn modelId="{26A84B05-05E2-4481-9417-368E3C072BC0}" type="presParOf" srcId="{957BAD6F-3055-4A4B-9F62-F7860D20D26F}" destId="{58B530F3-B967-4A33-822F-2002D1D0E3AC}" srcOrd="0" destOrd="0" presId="urn:microsoft.com/office/officeart/2008/layout/HorizontalMultiLevelHierarchy"/>
    <dgm:cxn modelId="{68574FEA-613B-4D23-92D6-2EAAFED83353}" type="presParOf" srcId="{734F4490-AFD9-403C-9083-2E2FB01ED2F0}" destId="{FB791433-ED08-4BF6-92AB-11E2B521D969}" srcOrd="5" destOrd="0" presId="urn:microsoft.com/office/officeart/2008/layout/HorizontalMultiLevelHierarchy"/>
    <dgm:cxn modelId="{587EF31A-0C95-426E-8712-DD03CAB79E09}" type="presParOf" srcId="{FB791433-ED08-4BF6-92AB-11E2B521D969}" destId="{6D455590-3692-4FBC-B4D8-49A8FBE5901C}" srcOrd="0" destOrd="0" presId="urn:microsoft.com/office/officeart/2008/layout/HorizontalMultiLevelHierarchy"/>
    <dgm:cxn modelId="{F02363EA-4A43-4798-BEBE-D385AB9DB99E}" type="presParOf" srcId="{FB791433-ED08-4BF6-92AB-11E2B521D969}" destId="{6979E4BE-1C17-4A3D-82E1-CDC1C2CBD4B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DA7A54-D009-4FCB-9C20-A6FA2C9043B4}" type="doc">
      <dgm:prSet loTypeId="urn:microsoft.com/office/officeart/2005/8/layout/equation1" loCatId="relationship" qsTypeId="urn:microsoft.com/office/officeart/2005/8/quickstyle/3d3" qsCatId="3D" csTypeId="urn:microsoft.com/office/officeart/2005/8/colors/accent1_2" csCatId="accent1" phldr="1"/>
      <dgm:spPr/>
    </dgm:pt>
    <dgm:pt modelId="{08B0EE77-775D-4D84-999F-0EEBE8A34739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Индивид</a:t>
          </a:r>
          <a:endParaRPr lang="ru-RU" sz="2400" b="1" u="sng" dirty="0">
            <a:solidFill>
              <a:schemeClr val="tx1"/>
            </a:solidFill>
          </a:endParaRPr>
        </a:p>
      </dgm:t>
    </dgm:pt>
    <dgm:pt modelId="{03BAD86A-0181-48BB-9AFE-310490C6586D}" type="parTrans" cxnId="{4A00CB0E-4D8C-4C49-BA54-C3E74E85BFEF}">
      <dgm:prSet/>
      <dgm:spPr/>
      <dgm:t>
        <a:bodyPr/>
        <a:lstStyle/>
        <a:p>
          <a:endParaRPr lang="ru-RU"/>
        </a:p>
      </dgm:t>
    </dgm:pt>
    <dgm:pt modelId="{6D316383-2406-45F1-B370-383DEA64CE99}" type="sibTrans" cxnId="{4A00CB0E-4D8C-4C49-BA54-C3E74E85BFEF}">
      <dgm:prSet/>
      <dgm:spPr/>
      <dgm:t>
        <a:bodyPr/>
        <a:lstStyle/>
        <a:p>
          <a:endParaRPr lang="ru-RU"/>
        </a:p>
      </dgm:t>
    </dgm:pt>
    <dgm:pt modelId="{2F1DE843-548D-4E51-AE3B-EFF614A2507C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Социализация</a:t>
          </a:r>
          <a:endParaRPr lang="ru-RU" sz="2400" b="1" u="sng" dirty="0">
            <a:solidFill>
              <a:schemeClr val="tx1"/>
            </a:solidFill>
          </a:endParaRPr>
        </a:p>
      </dgm:t>
    </dgm:pt>
    <dgm:pt modelId="{CA3539D9-B082-4372-8BA7-9DD1C97DC1E4}" type="parTrans" cxnId="{F6F9A0DF-AF06-441B-A093-EF47FA2B98DA}">
      <dgm:prSet/>
      <dgm:spPr/>
      <dgm:t>
        <a:bodyPr/>
        <a:lstStyle/>
        <a:p>
          <a:endParaRPr lang="ru-RU"/>
        </a:p>
      </dgm:t>
    </dgm:pt>
    <dgm:pt modelId="{2DD1147A-9D30-4E09-BBF3-49FC6A0D6295}" type="sibTrans" cxnId="{F6F9A0DF-AF06-441B-A093-EF47FA2B98DA}">
      <dgm:prSet/>
      <dgm:spPr/>
      <dgm:t>
        <a:bodyPr/>
        <a:lstStyle/>
        <a:p>
          <a:endParaRPr lang="ru-RU"/>
        </a:p>
      </dgm:t>
    </dgm:pt>
    <dgm:pt modelId="{FAE0F1AD-BB15-4EDB-904B-CCC08A766A5A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</a:rPr>
            <a:t>Личность</a:t>
          </a:r>
          <a:endParaRPr lang="ru-RU" sz="2400" b="1" u="sng" dirty="0">
            <a:solidFill>
              <a:schemeClr val="tx1"/>
            </a:solidFill>
          </a:endParaRPr>
        </a:p>
      </dgm:t>
    </dgm:pt>
    <dgm:pt modelId="{42297E71-EC55-4F0D-90D7-FB76CEE658DB}" type="parTrans" cxnId="{AEFFE119-4EC6-4E2B-8D4E-E994E15D5DA4}">
      <dgm:prSet/>
      <dgm:spPr/>
      <dgm:t>
        <a:bodyPr/>
        <a:lstStyle/>
        <a:p>
          <a:endParaRPr lang="ru-RU"/>
        </a:p>
      </dgm:t>
    </dgm:pt>
    <dgm:pt modelId="{594D5E74-CDF4-4A59-8FAB-6A8D49D1DC90}" type="sibTrans" cxnId="{AEFFE119-4EC6-4E2B-8D4E-E994E15D5DA4}">
      <dgm:prSet/>
      <dgm:spPr/>
      <dgm:t>
        <a:bodyPr/>
        <a:lstStyle/>
        <a:p>
          <a:endParaRPr lang="ru-RU"/>
        </a:p>
      </dgm:t>
    </dgm:pt>
    <dgm:pt modelId="{9C8E4DBF-EB88-47EB-A6AB-3F16F4C41829}" type="pres">
      <dgm:prSet presAssocID="{F4DA7A54-D009-4FCB-9C20-A6FA2C9043B4}" presName="linearFlow" presStyleCnt="0">
        <dgm:presLayoutVars>
          <dgm:dir/>
          <dgm:resizeHandles val="exact"/>
        </dgm:presLayoutVars>
      </dgm:prSet>
      <dgm:spPr/>
    </dgm:pt>
    <dgm:pt modelId="{FA351737-6440-4450-8656-724AABAC83DA}" type="pres">
      <dgm:prSet presAssocID="{08B0EE77-775D-4D84-999F-0EEBE8A3473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29A3D-175F-4E4A-AE71-35D60B32C7AF}" type="pres">
      <dgm:prSet presAssocID="{6D316383-2406-45F1-B370-383DEA64CE99}" presName="spacerL" presStyleCnt="0"/>
      <dgm:spPr/>
    </dgm:pt>
    <dgm:pt modelId="{E9815D42-85C2-45DD-AE0B-489A34CEDF37}" type="pres">
      <dgm:prSet presAssocID="{6D316383-2406-45F1-B370-383DEA64CE99}" presName="sibTrans" presStyleLbl="sibTrans2D1" presStyleIdx="0" presStyleCnt="2" custScaleX="44961" custScaleY="47535"/>
      <dgm:spPr/>
      <dgm:t>
        <a:bodyPr/>
        <a:lstStyle/>
        <a:p>
          <a:endParaRPr lang="ru-RU"/>
        </a:p>
      </dgm:t>
    </dgm:pt>
    <dgm:pt modelId="{88849543-0961-4FB0-927A-F948C8B19018}" type="pres">
      <dgm:prSet presAssocID="{6D316383-2406-45F1-B370-383DEA64CE99}" presName="spacerR" presStyleCnt="0"/>
      <dgm:spPr/>
    </dgm:pt>
    <dgm:pt modelId="{E67B2B1E-3388-42C9-89E0-2B01D3C79D48}" type="pres">
      <dgm:prSet presAssocID="{2F1DE843-548D-4E51-AE3B-EFF614A2507C}" presName="node" presStyleLbl="node1" presStyleIdx="1" presStyleCnt="3" custScaleX="139487" custScaleY="124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387D4-F141-4321-92DB-C6E974772EDB}" type="pres">
      <dgm:prSet presAssocID="{2DD1147A-9D30-4E09-BBF3-49FC6A0D6295}" presName="spacerL" presStyleCnt="0"/>
      <dgm:spPr/>
    </dgm:pt>
    <dgm:pt modelId="{7ACFEFA3-C1B7-40FE-A121-3FE7E960C8FF}" type="pres">
      <dgm:prSet presAssocID="{2DD1147A-9D30-4E09-BBF3-49FC6A0D6295}" presName="sibTrans" presStyleLbl="sibTrans2D1" presStyleIdx="1" presStyleCnt="2" custScaleX="23239" custScaleY="57019"/>
      <dgm:spPr/>
      <dgm:t>
        <a:bodyPr/>
        <a:lstStyle/>
        <a:p>
          <a:endParaRPr lang="ru-RU"/>
        </a:p>
      </dgm:t>
    </dgm:pt>
    <dgm:pt modelId="{EA2ECFB5-97E3-4E95-B4D4-CED00E86A363}" type="pres">
      <dgm:prSet presAssocID="{2DD1147A-9D30-4E09-BBF3-49FC6A0D6295}" presName="spacerR" presStyleCnt="0"/>
      <dgm:spPr/>
    </dgm:pt>
    <dgm:pt modelId="{B104C725-E5A8-4586-B8C1-671E96D5ACB4}" type="pres">
      <dgm:prSet presAssocID="{FAE0F1AD-BB15-4EDB-904B-CCC08A766A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70959C-C676-4C9F-BB49-3A73172DD0BB}" type="presOf" srcId="{08B0EE77-775D-4D84-999F-0EEBE8A34739}" destId="{FA351737-6440-4450-8656-724AABAC83DA}" srcOrd="0" destOrd="0" presId="urn:microsoft.com/office/officeart/2005/8/layout/equation1"/>
    <dgm:cxn modelId="{FEB235C2-9FB5-42CF-9750-D83A857D83FB}" type="presOf" srcId="{6D316383-2406-45F1-B370-383DEA64CE99}" destId="{E9815D42-85C2-45DD-AE0B-489A34CEDF37}" srcOrd="0" destOrd="0" presId="urn:microsoft.com/office/officeart/2005/8/layout/equation1"/>
    <dgm:cxn modelId="{F6F9A0DF-AF06-441B-A093-EF47FA2B98DA}" srcId="{F4DA7A54-D009-4FCB-9C20-A6FA2C9043B4}" destId="{2F1DE843-548D-4E51-AE3B-EFF614A2507C}" srcOrd="1" destOrd="0" parTransId="{CA3539D9-B082-4372-8BA7-9DD1C97DC1E4}" sibTransId="{2DD1147A-9D30-4E09-BBF3-49FC6A0D6295}"/>
    <dgm:cxn modelId="{4A00CB0E-4D8C-4C49-BA54-C3E74E85BFEF}" srcId="{F4DA7A54-D009-4FCB-9C20-A6FA2C9043B4}" destId="{08B0EE77-775D-4D84-999F-0EEBE8A34739}" srcOrd="0" destOrd="0" parTransId="{03BAD86A-0181-48BB-9AFE-310490C6586D}" sibTransId="{6D316383-2406-45F1-B370-383DEA64CE99}"/>
    <dgm:cxn modelId="{56D277E1-4B64-4F79-9F83-C24970804646}" type="presOf" srcId="{2DD1147A-9D30-4E09-BBF3-49FC6A0D6295}" destId="{7ACFEFA3-C1B7-40FE-A121-3FE7E960C8FF}" srcOrd="0" destOrd="0" presId="urn:microsoft.com/office/officeart/2005/8/layout/equation1"/>
    <dgm:cxn modelId="{11CC1B88-7AF4-4475-96C4-53A2D2971F1E}" type="presOf" srcId="{FAE0F1AD-BB15-4EDB-904B-CCC08A766A5A}" destId="{B104C725-E5A8-4586-B8C1-671E96D5ACB4}" srcOrd="0" destOrd="0" presId="urn:microsoft.com/office/officeart/2005/8/layout/equation1"/>
    <dgm:cxn modelId="{BAB18F4B-60B2-4355-9861-F2F2A81187AA}" type="presOf" srcId="{F4DA7A54-D009-4FCB-9C20-A6FA2C9043B4}" destId="{9C8E4DBF-EB88-47EB-A6AB-3F16F4C41829}" srcOrd="0" destOrd="0" presId="urn:microsoft.com/office/officeart/2005/8/layout/equation1"/>
    <dgm:cxn modelId="{0C736C59-2988-48CD-AC02-5AC11765CCCB}" type="presOf" srcId="{2F1DE843-548D-4E51-AE3B-EFF614A2507C}" destId="{E67B2B1E-3388-42C9-89E0-2B01D3C79D48}" srcOrd="0" destOrd="0" presId="urn:microsoft.com/office/officeart/2005/8/layout/equation1"/>
    <dgm:cxn modelId="{AEFFE119-4EC6-4E2B-8D4E-E994E15D5DA4}" srcId="{F4DA7A54-D009-4FCB-9C20-A6FA2C9043B4}" destId="{FAE0F1AD-BB15-4EDB-904B-CCC08A766A5A}" srcOrd="2" destOrd="0" parTransId="{42297E71-EC55-4F0D-90D7-FB76CEE658DB}" sibTransId="{594D5E74-CDF4-4A59-8FAB-6A8D49D1DC90}"/>
    <dgm:cxn modelId="{2C9B03B6-E71A-4D4A-8600-2C28C2E27E7D}" type="presParOf" srcId="{9C8E4DBF-EB88-47EB-A6AB-3F16F4C41829}" destId="{FA351737-6440-4450-8656-724AABAC83DA}" srcOrd="0" destOrd="0" presId="urn:microsoft.com/office/officeart/2005/8/layout/equation1"/>
    <dgm:cxn modelId="{9E8FBF91-5DAA-4BC6-8CFE-F10A39C4DE0F}" type="presParOf" srcId="{9C8E4DBF-EB88-47EB-A6AB-3F16F4C41829}" destId="{17429A3D-175F-4E4A-AE71-35D60B32C7AF}" srcOrd="1" destOrd="0" presId="urn:microsoft.com/office/officeart/2005/8/layout/equation1"/>
    <dgm:cxn modelId="{90603561-A5BB-4904-8981-ED3D7F573FAB}" type="presParOf" srcId="{9C8E4DBF-EB88-47EB-A6AB-3F16F4C41829}" destId="{E9815D42-85C2-45DD-AE0B-489A34CEDF37}" srcOrd="2" destOrd="0" presId="urn:microsoft.com/office/officeart/2005/8/layout/equation1"/>
    <dgm:cxn modelId="{D1D4C853-731C-43F3-B077-43D36E2945A4}" type="presParOf" srcId="{9C8E4DBF-EB88-47EB-A6AB-3F16F4C41829}" destId="{88849543-0961-4FB0-927A-F948C8B19018}" srcOrd="3" destOrd="0" presId="urn:microsoft.com/office/officeart/2005/8/layout/equation1"/>
    <dgm:cxn modelId="{BE9C9410-755C-49C9-8395-E0EC4917F230}" type="presParOf" srcId="{9C8E4DBF-EB88-47EB-A6AB-3F16F4C41829}" destId="{E67B2B1E-3388-42C9-89E0-2B01D3C79D48}" srcOrd="4" destOrd="0" presId="urn:microsoft.com/office/officeart/2005/8/layout/equation1"/>
    <dgm:cxn modelId="{7B5E6D5D-0C6F-4A68-87CC-268A6F8F5B31}" type="presParOf" srcId="{9C8E4DBF-EB88-47EB-A6AB-3F16F4C41829}" destId="{BAB387D4-F141-4321-92DB-C6E974772EDB}" srcOrd="5" destOrd="0" presId="urn:microsoft.com/office/officeart/2005/8/layout/equation1"/>
    <dgm:cxn modelId="{02749774-50CC-4D9B-95A2-36614E8059E8}" type="presParOf" srcId="{9C8E4DBF-EB88-47EB-A6AB-3F16F4C41829}" destId="{7ACFEFA3-C1B7-40FE-A121-3FE7E960C8FF}" srcOrd="6" destOrd="0" presId="urn:microsoft.com/office/officeart/2005/8/layout/equation1"/>
    <dgm:cxn modelId="{8CF73AF5-B458-419B-BAFB-D67B64BD17EF}" type="presParOf" srcId="{9C8E4DBF-EB88-47EB-A6AB-3F16F4C41829}" destId="{EA2ECFB5-97E3-4E95-B4D4-CED00E86A363}" srcOrd="7" destOrd="0" presId="urn:microsoft.com/office/officeart/2005/8/layout/equation1"/>
    <dgm:cxn modelId="{B0EF52DD-62CB-4FD5-8E30-403BEFA38625}" type="presParOf" srcId="{9C8E4DBF-EB88-47EB-A6AB-3F16F4C41829}" destId="{B104C725-E5A8-4586-B8C1-671E96D5ACB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BAD6F-3055-4A4B-9F62-F7860D20D26F}">
      <dsp:nvSpPr>
        <dsp:cNvPr id="0" name=""/>
        <dsp:cNvSpPr/>
      </dsp:nvSpPr>
      <dsp:spPr>
        <a:xfrm>
          <a:off x="4044881" y="644373"/>
          <a:ext cx="1792629" cy="2691000"/>
        </a:xfrm>
        <a:custGeom>
          <a:avLst/>
          <a:gdLst/>
          <a:ahLst/>
          <a:cxnLst/>
          <a:rect l="0" t="0" r="0" b="0"/>
          <a:pathLst>
            <a:path>
              <a:moveTo>
                <a:pt x="1792629" y="0"/>
              </a:moveTo>
              <a:lnTo>
                <a:pt x="0" y="269100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860361" y="1909038"/>
        <a:ext cx="161670" cy="161670"/>
      </dsp:txXfrm>
    </dsp:sp>
    <dsp:sp modelId="{6ECB2A81-BF54-47C5-A4C9-6F0B1A16AF0D}">
      <dsp:nvSpPr>
        <dsp:cNvPr id="0" name=""/>
        <dsp:cNvSpPr/>
      </dsp:nvSpPr>
      <dsp:spPr>
        <a:xfrm>
          <a:off x="5837511" y="644373"/>
          <a:ext cx="932407" cy="1563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6203" y="0"/>
              </a:lnTo>
              <a:lnTo>
                <a:pt x="466203" y="1563088"/>
              </a:lnTo>
              <a:lnTo>
                <a:pt x="932407" y="156308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6258213" y="1380416"/>
        <a:ext cx="91003" cy="91003"/>
      </dsp:txXfrm>
    </dsp:sp>
    <dsp:sp modelId="{FEB4C79D-6E19-412C-B84A-59232CDBBA34}">
      <dsp:nvSpPr>
        <dsp:cNvPr id="0" name=""/>
        <dsp:cNvSpPr/>
      </dsp:nvSpPr>
      <dsp:spPr>
        <a:xfrm>
          <a:off x="754428" y="644373"/>
          <a:ext cx="5083082" cy="1563081"/>
        </a:xfrm>
        <a:custGeom>
          <a:avLst/>
          <a:gdLst/>
          <a:ahLst/>
          <a:cxnLst/>
          <a:rect l="0" t="0" r="0" b="0"/>
          <a:pathLst>
            <a:path>
              <a:moveTo>
                <a:pt x="5083082" y="0"/>
              </a:moveTo>
              <a:lnTo>
                <a:pt x="0" y="1563081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163020" y="1292965"/>
        <a:ext cx="265899" cy="265899"/>
      </dsp:txXfrm>
    </dsp:sp>
    <dsp:sp modelId="{6ADC7D40-A645-4A16-9AC0-A61B8AB15BC3}">
      <dsp:nvSpPr>
        <dsp:cNvPr id="0" name=""/>
        <dsp:cNvSpPr/>
      </dsp:nvSpPr>
      <dsp:spPr>
        <a:xfrm>
          <a:off x="2237767" y="197958"/>
          <a:ext cx="6306655" cy="892831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>
              <a:solidFill>
                <a:schemeClr val="tx1"/>
              </a:solidFill>
            </a:rPr>
            <a:t>Человек</a:t>
          </a:r>
          <a:endParaRPr lang="ru-RU" sz="5800" kern="1200" dirty="0">
            <a:solidFill>
              <a:schemeClr val="tx1"/>
            </a:solidFill>
          </a:endParaRPr>
        </a:p>
      </dsp:txBody>
      <dsp:txXfrm>
        <a:off x="2237767" y="197958"/>
        <a:ext cx="6306655" cy="892831"/>
      </dsp:txXfrm>
    </dsp:sp>
    <dsp:sp modelId="{30F14E97-A6DB-49A5-A460-A21342CEF333}">
      <dsp:nvSpPr>
        <dsp:cNvPr id="0" name=""/>
        <dsp:cNvSpPr/>
      </dsp:nvSpPr>
      <dsp:spPr>
        <a:xfrm>
          <a:off x="754428" y="1727171"/>
          <a:ext cx="3073941" cy="960568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Личность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>
            <a:solidFill>
              <a:schemeClr val="tx1"/>
            </a:solidFill>
          </a:endParaRPr>
        </a:p>
      </dsp:txBody>
      <dsp:txXfrm>
        <a:off x="754428" y="1727171"/>
        <a:ext cx="3073941" cy="960568"/>
      </dsp:txXfrm>
    </dsp:sp>
    <dsp:sp modelId="{47F7BE59-72CA-4362-8E4D-EB15B5F69A15}">
      <dsp:nvSpPr>
        <dsp:cNvPr id="0" name=""/>
        <dsp:cNvSpPr/>
      </dsp:nvSpPr>
      <dsp:spPr>
        <a:xfrm>
          <a:off x="6769918" y="1563088"/>
          <a:ext cx="3781641" cy="1288747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Индивидуальность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6769918" y="1563088"/>
        <a:ext cx="3781641" cy="1288747"/>
      </dsp:txXfrm>
    </dsp:sp>
    <dsp:sp modelId="{6D455590-3692-4FBC-B4D8-49A8FBE5901C}">
      <dsp:nvSpPr>
        <dsp:cNvPr id="0" name=""/>
        <dsp:cNvSpPr/>
      </dsp:nvSpPr>
      <dsp:spPr>
        <a:xfrm>
          <a:off x="4044881" y="2892392"/>
          <a:ext cx="3254395" cy="885962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Индивид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044881" y="2892392"/>
        <a:ext cx="3254395" cy="885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51737-6440-4450-8656-724AABAC83DA}">
      <dsp:nvSpPr>
        <dsp:cNvPr id="0" name=""/>
        <dsp:cNvSpPr/>
      </dsp:nvSpPr>
      <dsp:spPr>
        <a:xfrm>
          <a:off x="1449" y="980893"/>
          <a:ext cx="2142668" cy="2142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Индивид</a:t>
          </a:r>
          <a:endParaRPr lang="ru-RU" sz="2400" b="1" u="sng" kern="1200" dirty="0">
            <a:solidFill>
              <a:schemeClr val="tx1"/>
            </a:solidFill>
          </a:endParaRPr>
        </a:p>
      </dsp:txBody>
      <dsp:txXfrm>
        <a:off x="315235" y="1294679"/>
        <a:ext cx="1515096" cy="1515096"/>
      </dsp:txXfrm>
    </dsp:sp>
    <dsp:sp modelId="{E9815D42-85C2-45DD-AE0B-489A34CEDF37}">
      <dsp:nvSpPr>
        <dsp:cNvPr id="0" name=""/>
        <dsp:cNvSpPr/>
      </dsp:nvSpPr>
      <dsp:spPr>
        <a:xfrm>
          <a:off x="2318102" y="1756857"/>
          <a:ext cx="558751" cy="59074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392164" y="1986518"/>
        <a:ext cx="410627" cy="131418"/>
      </dsp:txXfrm>
    </dsp:sp>
    <dsp:sp modelId="{E67B2B1E-3388-42C9-89E0-2B01D3C79D48}">
      <dsp:nvSpPr>
        <dsp:cNvPr id="0" name=""/>
        <dsp:cNvSpPr/>
      </dsp:nvSpPr>
      <dsp:spPr>
        <a:xfrm>
          <a:off x="3050838" y="720077"/>
          <a:ext cx="2988743" cy="2664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Социализация</a:t>
          </a:r>
          <a:endParaRPr lang="ru-RU" sz="2400" b="1" u="sng" kern="1200" dirty="0">
            <a:solidFill>
              <a:schemeClr val="tx1"/>
            </a:solidFill>
          </a:endParaRPr>
        </a:p>
      </dsp:txBody>
      <dsp:txXfrm>
        <a:off x="3488529" y="1110255"/>
        <a:ext cx="2113361" cy="1883944"/>
      </dsp:txXfrm>
    </dsp:sp>
    <dsp:sp modelId="{7ACFEFA3-C1B7-40FE-A121-3FE7E960C8FF}">
      <dsp:nvSpPr>
        <dsp:cNvPr id="0" name=""/>
        <dsp:cNvSpPr/>
      </dsp:nvSpPr>
      <dsp:spPr>
        <a:xfrm>
          <a:off x="6213567" y="1697926"/>
          <a:ext cx="288802" cy="70860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251848" y="1843898"/>
        <a:ext cx="212240" cy="416658"/>
      </dsp:txXfrm>
    </dsp:sp>
    <dsp:sp modelId="{B104C725-E5A8-4586-B8C1-671E96D5ACB4}">
      <dsp:nvSpPr>
        <dsp:cNvPr id="0" name=""/>
        <dsp:cNvSpPr/>
      </dsp:nvSpPr>
      <dsp:spPr>
        <a:xfrm>
          <a:off x="6676354" y="980893"/>
          <a:ext cx="2142668" cy="2142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</a:rPr>
            <a:t>Личность</a:t>
          </a:r>
          <a:endParaRPr lang="ru-RU" sz="2400" b="1" u="sng" kern="1200" dirty="0">
            <a:solidFill>
              <a:schemeClr val="tx1"/>
            </a:solidFill>
          </a:endParaRPr>
        </a:p>
      </dsp:txBody>
      <dsp:txXfrm>
        <a:off x="6990140" y="1294679"/>
        <a:ext cx="1515096" cy="1515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497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041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7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45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085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842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963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200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29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82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1E6D-8ADC-49C5-9A08-23A42C7C705E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56F17-8E24-43AC-9C0C-BB323D092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7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2486" y="641938"/>
            <a:ext cx="9144000" cy="6691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«Человек»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8315" y="1740581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«Взгляды на происхождение человека»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058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Взгляды на происхождение человека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0027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Религиозная теория (вера в божественное происхождение жизни, в чудо)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палеовизита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(человек – создание пришельцев из космоса, которые, посетив Землю, оставили на ней человеческие существа, ставшие причиной появления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представления: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эволюции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Ч.Дарвина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происхождения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Ф.Энгельса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213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6903" y="816964"/>
            <a:ext cx="3770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Атропогенез</a:t>
            </a:r>
            <a:endParaRPr lang="ru-RU" sz="4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3015" y="2213548"/>
            <a:ext cx="6298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Антропосоциогенез</a:t>
            </a:r>
            <a:endParaRPr lang="ru-RU" sz="5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4885" y="816964"/>
            <a:ext cx="3400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Социогенез</a:t>
            </a:r>
            <a:endParaRPr lang="ru-RU" sz="4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67659" y="1514007"/>
            <a:ext cx="569626" cy="569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7337686" y="1578965"/>
            <a:ext cx="712031" cy="569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909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982" y="1"/>
            <a:ext cx="10515600" cy="944380"/>
          </a:xfrm>
        </p:spPr>
        <p:txBody>
          <a:bodyPr/>
          <a:lstStyle/>
          <a:p>
            <a:r>
              <a:rPr lang="ru-RU" dirty="0" smtClean="0"/>
              <a:t>Основные вехи антропогенеза: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812" y="944380"/>
            <a:ext cx="11272603" cy="59136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Дриопитек (10-14 млн. лет назад)</a:t>
            </a:r>
          </a:p>
          <a:p>
            <a:r>
              <a:rPr lang="ru-RU" dirty="0" smtClean="0"/>
              <a:t>Австралопитеки</a:t>
            </a:r>
          </a:p>
          <a:p>
            <a:r>
              <a:rPr lang="en-US" dirty="0" smtClean="0"/>
              <a:t>Homo </a:t>
            </a:r>
            <a:r>
              <a:rPr lang="en-US" dirty="0" err="1" smtClean="0"/>
              <a:t>habilis</a:t>
            </a:r>
            <a:r>
              <a:rPr lang="en-US" dirty="0" smtClean="0"/>
              <a:t> </a:t>
            </a:r>
            <a:r>
              <a:rPr lang="ru-RU" dirty="0" smtClean="0"/>
              <a:t>(2,5-3 мл. лет назад)</a:t>
            </a:r>
          </a:p>
          <a:p>
            <a:r>
              <a:rPr lang="ru-RU" dirty="0" smtClean="0"/>
              <a:t>Формирование человеческого общества</a:t>
            </a:r>
          </a:p>
          <a:p>
            <a:r>
              <a:rPr lang="en-US" dirty="0" smtClean="0"/>
              <a:t>Homo erectus </a:t>
            </a:r>
            <a:r>
              <a:rPr lang="ru-RU" dirty="0" smtClean="0"/>
              <a:t>(1,6 млн. лет назад)</a:t>
            </a:r>
          </a:p>
          <a:p>
            <a:r>
              <a:rPr lang="ru-RU" dirty="0" smtClean="0"/>
              <a:t>Неандерталец (150-200 </a:t>
            </a:r>
            <a:r>
              <a:rPr lang="ru-RU" dirty="0" err="1" smtClean="0"/>
              <a:t>тыс.лет</a:t>
            </a:r>
            <a:r>
              <a:rPr lang="ru-RU" dirty="0" smtClean="0"/>
              <a:t> назад)</a:t>
            </a:r>
          </a:p>
          <a:p>
            <a:r>
              <a:rPr lang="en-US" dirty="0" smtClean="0"/>
              <a:t>Homo </a:t>
            </a:r>
            <a:r>
              <a:rPr lang="en-US" dirty="0" err="1" smtClean="0"/>
              <a:t>sapies</a:t>
            </a:r>
            <a:r>
              <a:rPr lang="ru-RU" dirty="0" smtClean="0"/>
              <a:t> (40 тыс. лет назад)</a:t>
            </a:r>
          </a:p>
          <a:p>
            <a:r>
              <a:rPr lang="ru-RU" dirty="0" smtClean="0"/>
              <a:t>Формирование человеческих рас</a:t>
            </a:r>
          </a:p>
          <a:p>
            <a:r>
              <a:rPr lang="ru-RU" dirty="0" smtClean="0"/>
              <a:t>Переход от эндогамии к экзогамии (переход к нравственным ориентирам)</a:t>
            </a:r>
          </a:p>
          <a:p>
            <a:r>
              <a:rPr lang="ru-RU" dirty="0" smtClean="0"/>
              <a:t>Неолитическая революция: переход к производящему хозяйству, разделение труда, переход к оседлому образу жизни, социальное расслоение, переход к </a:t>
            </a:r>
            <a:r>
              <a:rPr lang="ru-RU" dirty="0" err="1" smtClean="0"/>
              <a:t>ивилизаии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5437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8" y="5846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«Человек как биосоциальное существо»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это биосоциальное существо, воплощающее собой высшую ступень в эволюции жизни и являющееся субъектом общественно-исторической деятельности и общения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219" y="3276599"/>
            <a:ext cx="2776524" cy="291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630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251751" y="186431"/>
            <a:ext cx="10600473" cy="82876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как биосоциальное существо</a:t>
            </a:r>
          </a:p>
          <a:p>
            <a:pPr marL="45720" indent="0">
              <a:buNone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Биологический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вид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Социальное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существо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 flipV="1">
            <a:off x="541538" y="623619"/>
            <a:ext cx="11310686" cy="1338346"/>
          </a:xfrm>
          <a:prstGeom prst="downArrowCallou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42633" y="2074156"/>
            <a:ext cx="65399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наследственные признаки; </a:t>
            </a:r>
          </a:p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инстинктов;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потребности;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физиологические особенности;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природные предметы; </a:t>
            </a:r>
          </a:p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окружающей среде, </a:t>
            </a:r>
          </a:p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рода.</a:t>
            </a:r>
          </a:p>
          <a:p>
            <a:pPr marL="285750" indent="-285750">
              <a:buSzPct val="79000"/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растет, он подвержен болезням, стареет и умирает.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87736" y="2074156"/>
            <a:ext cx="58059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факторы. характерны исключительно для человека: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производить орудия труда;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членораздельная речь; язык;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своих потребностей;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мыслить;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</a:t>
            </a:r>
          </a:p>
        </p:txBody>
      </p:sp>
    </p:spTree>
    <p:extLst>
      <p:ext uri="{BB962C8B-B14F-4D97-AF65-F5344CB8AC3E}">
        <p14:creationId xmlns:p14="http://schemas.microsoft.com/office/powerpoint/2010/main" val="468099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«Человек, индивид, личность»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838" y="2132519"/>
            <a:ext cx="3676277" cy="3737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594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460237"/>
              </p:ext>
            </p:extLst>
          </p:nvPr>
        </p:nvGraphicFramePr>
        <p:xfrm>
          <a:off x="174171" y="75119"/>
          <a:ext cx="11734800" cy="6782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6990" y="2965269"/>
            <a:ext cx="28083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Совокупность качеств человека, которые приобретаются им в процессе жизни в обществе, в деятельности и общении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3863752" y="3956890"/>
            <a:ext cx="331236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Е</a:t>
            </a:r>
            <a:r>
              <a:rPr lang="ru-RU" sz="2200" dirty="0"/>
              <a:t>диничный </a:t>
            </a:r>
            <a:r>
              <a:rPr lang="ru-RU" sz="2200" dirty="0"/>
              <a:t>представитель человеческого рода, конкретный носитель всех психофизических и социальных черт человечества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84570" y="2965269"/>
            <a:ext cx="30598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Неповторимое своеобразие проявлений человека в его отличительных чертах</a:t>
            </a:r>
            <a:endParaRPr lang="ru-RU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370" y="87396"/>
            <a:ext cx="1669859" cy="15123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5019789"/>
            <a:ext cx="3312368" cy="1773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801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1143000"/>
          </a:xfrm>
        </p:spPr>
        <p:txBody>
          <a:bodyPr/>
          <a:lstStyle/>
          <a:p>
            <a:r>
              <a:rPr lang="ru-RU" dirty="0" smtClean="0"/>
              <a:t>Социализация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847528" y="692697"/>
          <a:ext cx="882047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88024" y="4121696"/>
            <a:ext cx="38701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воздействия общества на индивида, в результате которой он становится личностью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55" y="3936639"/>
            <a:ext cx="273630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245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314</Words>
  <Application>Microsoft Office PowerPoint</Application>
  <PresentationFormat>Широкоэкранный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Раздел «Человек»</vt:lpstr>
      <vt:lpstr>Взгляды на происхождение человека</vt:lpstr>
      <vt:lpstr>Презентация PowerPoint</vt:lpstr>
      <vt:lpstr>Основные вехи антропогенеза:</vt:lpstr>
      <vt:lpstr>Презентация PowerPoint</vt:lpstr>
      <vt:lpstr>Презентация PowerPoint</vt:lpstr>
      <vt:lpstr>Тема: «Человек, индивид, личность»</vt:lpstr>
      <vt:lpstr>Презентация PowerPoint</vt:lpstr>
      <vt:lpstr>Социализация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Взгляды на происхождение человека</dc:title>
  <dc:creator>Анастасия Хапчук</dc:creator>
  <cp:lastModifiedBy>Анастасия Хапчук</cp:lastModifiedBy>
  <cp:revision>7</cp:revision>
  <dcterms:created xsi:type="dcterms:W3CDTF">2014-10-31T11:24:40Z</dcterms:created>
  <dcterms:modified xsi:type="dcterms:W3CDTF">2014-11-21T19:42:06Z</dcterms:modified>
</cp:coreProperties>
</file>